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 dirty="0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10.hafta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509</cp:revision>
  <dcterms:created xsi:type="dcterms:W3CDTF">2020-06-10T07:36:53Z</dcterms:created>
  <dcterms:modified xsi:type="dcterms:W3CDTF">2021-02-08T08:29:05Z</dcterms:modified>
</cp:coreProperties>
</file>